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316" r:id="rId5"/>
    <p:sldId id="266" r:id="rId6"/>
    <p:sldId id="310" r:id="rId7"/>
    <p:sldId id="311" r:id="rId8"/>
    <p:sldId id="312" r:id="rId9"/>
    <p:sldId id="314" r:id="rId10"/>
    <p:sldId id="315" r:id="rId11"/>
    <p:sldId id="317" r:id="rId12"/>
    <p:sldId id="318" r:id="rId13"/>
    <p:sldId id="319" r:id="rId14"/>
    <p:sldId id="32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7CD26-3E6F-4F55-B165-DC25BB468EB2}" v="1400" dt="2024-06-27T16:01:11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19" autoAdjust="0"/>
  </p:normalViewPr>
  <p:slideViewPr>
    <p:cSldViewPr snapToGrid="0">
      <p:cViewPr>
        <p:scale>
          <a:sx n="75" d="100"/>
          <a:sy n="75" d="100"/>
        </p:scale>
        <p:origin x="81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hil Bisht" userId="e9c2b04ab024a12c" providerId="LiveId" clId="{1E57CD26-3E6F-4F55-B165-DC25BB468EB2}"/>
    <pc:docChg chg="undo custSel addSld delSld modSld sldOrd modMainMaster">
      <pc:chgData name="Nikhil Bisht" userId="e9c2b04ab024a12c" providerId="LiveId" clId="{1E57CD26-3E6F-4F55-B165-DC25BB468EB2}" dt="2024-06-27T16:02:21.996" v="2875" actId="2696"/>
      <pc:docMkLst>
        <pc:docMk/>
      </pc:docMkLst>
      <pc:sldChg chg="delSp modSp mod modTransition setBg delDesignElem">
        <pc:chgData name="Nikhil Bisht" userId="e9c2b04ab024a12c" providerId="LiveId" clId="{1E57CD26-3E6F-4F55-B165-DC25BB468EB2}" dt="2024-06-27T15:53:02.644" v="2649" actId="14100"/>
        <pc:sldMkLst>
          <pc:docMk/>
          <pc:sldMk cId="895915843" sldId="266"/>
        </pc:sldMkLst>
        <pc:spChg chg="mod">
          <ac:chgData name="Nikhil Bisht" userId="e9c2b04ab024a12c" providerId="LiveId" clId="{1E57CD26-3E6F-4F55-B165-DC25BB468EB2}" dt="2024-06-27T15:53:02.644" v="2649" actId="14100"/>
          <ac:spMkLst>
            <pc:docMk/>
            <pc:sldMk cId="895915843" sldId="266"/>
            <ac:spMk id="2" creationId="{9AB2EA78-AEB3-469B-9025-3B17201A457B}"/>
          </ac:spMkLst>
        </pc:spChg>
        <pc:spChg chg="mod">
          <ac:chgData name="Nikhil Bisht" userId="e9c2b04ab024a12c" providerId="LiveId" clId="{1E57CD26-3E6F-4F55-B165-DC25BB468EB2}" dt="2024-06-27T15:49:18.747" v="2637" actId="14100"/>
          <ac:spMkLst>
            <pc:docMk/>
            <pc:sldMk cId="895915843" sldId="266"/>
            <ac:spMk id="3" creationId="{255E1F2F-E259-4EA8-9FFD-3A10AF541859}"/>
          </ac:spMkLst>
        </pc:spChg>
        <pc:spChg chg="del">
          <ac:chgData name="Nikhil Bisht" userId="e9c2b04ab024a12c" providerId="LiveId" clId="{1E57CD26-3E6F-4F55-B165-DC25BB468EB2}" dt="2024-06-26T15:02:15.923" v="1"/>
          <ac:spMkLst>
            <pc:docMk/>
            <pc:sldMk cId="895915843" sldId="266"/>
            <ac:spMk id="24" creationId="{F452A527-3631-41ED-858D-3777A7D1496A}"/>
          </ac:spMkLst>
        </pc:spChg>
        <pc:picChg chg="mod">
          <ac:chgData name="Nikhil Bisht" userId="e9c2b04ab024a12c" providerId="LiveId" clId="{1E57CD26-3E6F-4F55-B165-DC25BB468EB2}" dt="2024-06-27T15:52:49.849" v="2648" actId="14100"/>
          <ac:picMkLst>
            <pc:docMk/>
            <pc:sldMk cId="895915843" sldId="266"/>
            <ac:picMk id="4" creationId="{108C4F77-5A3B-DEF8-692C-200A7BD60996}"/>
          </ac:picMkLst>
        </pc:picChg>
        <pc:cxnChg chg="del">
          <ac:chgData name="Nikhil Bisht" userId="e9c2b04ab024a12c" providerId="LiveId" clId="{1E57CD26-3E6F-4F55-B165-DC25BB468EB2}" dt="2024-06-26T15:02:15.923" v="1"/>
          <ac:cxnSpMkLst>
            <pc:docMk/>
            <pc:sldMk cId="895915843" sldId="266"/>
            <ac:cxnSpMk id="26" creationId="{D28A9C89-B313-458F-9C85-515930A51A93}"/>
          </ac:cxnSpMkLst>
        </pc:cxnChg>
      </pc:sldChg>
      <pc:sldChg chg="modSp del modTransition setBg">
        <pc:chgData name="Nikhil Bisht" userId="e9c2b04ab024a12c" providerId="LiveId" clId="{1E57CD26-3E6F-4F55-B165-DC25BB468EB2}" dt="2024-06-26T16:20:56.749" v="855" actId="2696"/>
        <pc:sldMkLst>
          <pc:docMk/>
          <pc:sldMk cId="265522590" sldId="308"/>
        </pc:sldMkLst>
        <pc:spChg chg="mod">
          <ac:chgData name="Nikhil Bisht" userId="e9c2b04ab024a12c" providerId="LiveId" clId="{1E57CD26-3E6F-4F55-B165-DC25BB468EB2}" dt="2024-06-26T15:02:15.923" v="1"/>
          <ac:spMkLst>
            <pc:docMk/>
            <pc:sldMk cId="265522590" sldId="308"/>
            <ac:spMk id="2" creationId="{66A47F5C-50EC-416A-AE8C-6F6BB4225673}"/>
          </ac:spMkLst>
        </pc:spChg>
      </pc:sldChg>
      <pc:sldChg chg="modSp del">
        <pc:chgData name="Nikhil Bisht" userId="e9c2b04ab024a12c" providerId="LiveId" clId="{1E57CD26-3E6F-4F55-B165-DC25BB468EB2}" dt="2024-06-26T15:24:23.078" v="623" actId="2696"/>
        <pc:sldMkLst>
          <pc:docMk/>
          <pc:sldMk cId="1243925532" sldId="309"/>
        </pc:sldMkLst>
        <pc:spChg chg="mod">
          <ac:chgData name="Nikhil Bisht" userId="e9c2b04ab024a12c" providerId="LiveId" clId="{1E57CD26-3E6F-4F55-B165-DC25BB468EB2}" dt="2024-06-26T15:02:15.923" v="1"/>
          <ac:spMkLst>
            <pc:docMk/>
            <pc:sldMk cId="1243925532" sldId="309"/>
            <ac:spMk id="2" creationId="{9F5518FE-3EF6-3DB4-403E-FB07EE8EB4FB}"/>
          </ac:spMkLst>
        </pc:spChg>
        <pc:spChg chg="mod">
          <ac:chgData name="Nikhil Bisht" userId="e9c2b04ab024a12c" providerId="LiveId" clId="{1E57CD26-3E6F-4F55-B165-DC25BB468EB2}" dt="2024-06-26T15:02:15.923" v="1"/>
          <ac:spMkLst>
            <pc:docMk/>
            <pc:sldMk cId="1243925532" sldId="309"/>
            <ac:spMk id="3" creationId="{A32AF83A-9764-4FAA-A082-22C050E7195D}"/>
          </ac:spMkLst>
        </pc:spChg>
      </pc:sldChg>
      <pc:sldChg chg="addSp delSp modSp mod modTransition setBg modAnim">
        <pc:chgData name="Nikhil Bisht" userId="e9c2b04ab024a12c" providerId="LiveId" clId="{1E57CD26-3E6F-4F55-B165-DC25BB468EB2}" dt="2024-06-26T17:02:26.117" v="912"/>
        <pc:sldMkLst>
          <pc:docMk/>
          <pc:sldMk cId="2455465896" sldId="310"/>
        </pc:sldMkLst>
        <pc:spChg chg="mod">
          <ac:chgData name="Nikhil Bisht" userId="e9c2b04ab024a12c" providerId="LiveId" clId="{1E57CD26-3E6F-4F55-B165-DC25BB468EB2}" dt="2024-06-26T15:33:37.696" v="720" actId="20577"/>
          <ac:spMkLst>
            <pc:docMk/>
            <pc:sldMk cId="2455465896" sldId="310"/>
            <ac:spMk id="2" creationId="{548148BC-F858-9F21-4FE1-6CA76E176472}"/>
          </ac:spMkLst>
        </pc:spChg>
        <pc:spChg chg="mod">
          <ac:chgData name="Nikhil Bisht" userId="e9c2b04ab024a12c" providerId="LiveId" clId="{1E57CD26-3E6F-4F55-B165-DC25BB468EB2}" dt="2024-06-26T16:55:25.975" v="889" actId="27636"/>
          <ac:spMkLst>
            <pc:docMk/>
            <pc:sldMk cId="2455465896" sldId="310"/>
            <ac:spMk id="3" creationId="{3275AFC5-FC28-A458-8EEE-3EC49AC26050}"/>
          </ac:spMkLst>
        </pc:spChg>
        <pc:picChg chg="add mod ord">
          <ac:chgData name="Nikhil Bisht" userId="e9c2b04ab024a12c" providerId="LiveId" clId="{1E57CD26-3E6F-4F55-B165-DC25BB468EB2}" dt="2024-06-26T15:33:26.874" v="716" actId="1076"/>
          <ac:picMkLst>
            <pc:docMk/>
            <pc:sldMk cId="2455465896" sldId="310"/>
            <ac:picMk id="6" creationId="{FF475722-8B58-3B16-A686-0CA820F75ADF}"/>
          </ac:picMkLst>
        </pc:picChg>
        <pc:picChg chg="add del mod">
          <ac:chgData name="Nikhil Bisht" userId="e9c2b04ab024a12c" providerId="LiveId" clId="{1E57CD26-3E6F-4F55-B165-DC25BB468EB2}" dt="2024-06-26T15:17:18.112" v="41" actId="478"/>
          <ac:picMkLst>
            <pc:docMk/>
            <pc:sldMk cId="2455465896" sldId="310"/>
            <ac:picMk id="7" creationId="{0CC6A869-3CE9-371D-031F-69BE9AFB1348}"/>
          </ac:picMkLst>
        </pc:picChg>
        <pc:picChg chg="add mod">
          <ac:chgData name="Nikhil Bisht" userId="e9c2b04ab024a12c" providerId="LiveId" clId="{1E57CD26-3E6F-4F55-B165-DC25BB468EB2}" dt="2024-06-26T15:23:58.379" v="622" actId="1076"/>
          <ac:picMkLst>
            <pc:docMk/>
            <pc:sldMk cId="2455465896" sldId="310"/>
            <ac:picMk id="8" creationId="{1CDD46E1-B3A1-F5EE-72C2-367C7F4FCD37}"/>
          </ac:picMkLst>
        </pc:picChg>
      </pc:sldChg>
      <pc:sldChg chg="modSp add mod modTransition modAnim">
        <pc:chgData name="Nikhil Bisht" userId="e9c2b04ab024a12c" providerId="LiveId" clId="{1E57CD26-3E6F-4F55-B165-DC25BB468EB2}" dt="2024-06-26T17:02:26.117" v="912"/>
        <pc:sldMkLst>
          <pc:docMk/>
          <pc:sldMk cId="1926330752" sldId="311"/>
        </pc:sldMkLst>
        <pc:spChg chg="mod">
          <ac:chgData name="Nikhil Bisht" userId="e9c2b04ab024a12c" providerId="LiveId" clId="{1E57CD26-3E6F-4F55-B165-DC25BB468EB2}" dt="2024-06-26T15:33:52.881" v="737" actId="20577"/>
          <ac:spMkLst>
            <pc:docMk/>
            <pc:sldMk cId="1926330752" sldId="311"/>
            <ac:spMk id="2" creationId="{548148BC-F858-9F21-4FE1-6CA76E176472}"/>
          </ac:spMkLst>
        </pc:spChg>
        <pc:spChg chg="mod">
          <ac:chgData name="Nikhil Bisht" userId="e9c2b04ab024a12c" providerId="LiveId" clId="{1E57CD26-3E6F-4F55-B165-DC25BB468EB2}" dt="2024-06-26T16:10:15.680" v="816" actId="27636"/>
          <ac:spMkLst>
            <pc:docMk/>
            <pc:sldMk cId="1926330752" sldId="311"/>
            <ac:spMk id="3" creationId="{3275AFC5-FC28-A458-8EEE-3EC49AC26050}"/>
          </ac:spMkLst>
        </pc:spChg>
        <pc:picChg chg="mod">
          <ac:chgData name="Nikhil Bisht" userId="e9c2b04ab024a12c" providerId="LiveId" clId="{1E57CD26-3E6F-4F55-B165-DC25BB468EB2}" dt="2024-06-26T15:33:31.709" v="717" actId="1076"/>
          <ac:picMkLst>
            <pc:docMk/>
            <pc:sldMk cId="1926330752" sldId="311"/>
            <ac:picMk id="6" creationId="{FF475722-8B58-3B16-A686-0CA820F75ADF}"/>
          </ac:picMkLst>
        </pc:picChg>
        <pc:picChg chg="mod">
          <ac:chgData name="Nikhil Bisht" userId="e9c2b04ab024a12c" providerId="LiveId" clId="{1E57CD26-3E6F-4F55-B165-DC25BB468EB2}" dt="2024-06-26T15:18:45.736" v="64" actId="1076"/>
          <ac:picMkLst>
            <pc:docMk/>
            <pc:sldMk cId="1926330752" sldId="311"/>
            <ac:picMk id="8" creationId="{1CDD46E1-B3A1-F5EE-72C2-367C7F4FCD37}"/>
          </ac:picMkLst>
        </pc:picChg>
      </pc:sldChg>
      <pc:sldChg chg="addSp delSp modSp add mod modTransition modAnim">
        <pc:chgData name="Nikhil Bisht" userId="e9c2b04ab024a12c" providerId="LiveId" clId="{1E57CD26-3E6F-4F55-B165-DC25BB468EB2}" dt="2024-06-27T14:53:25.384" v="914" actId="1076"/>
        <pc:sldMkLst>
          <pc:docMk/>
          <pc:sldMk cId="2861136545" sldId="312"/>
        </pc:sldMkLst>
        <pc:spChg chg="mod">
          <ac:chgData name="Nikhil Bisht" userId="e9c2b04ab024a12c" providerId="LiveId" clId="{1E57CD26-3E6F-4F55-B165-DC25BB468EB2}" dt="2024-06-26T15:34:23.547" v="762" actId="20577"/>
          <ac:spMkLst>
            <pc:docMk/>
            <pc:sldMk cId="2861136545" sldId="312"/>
            <ac:spMk id="2" creationId="{548148BC-F858-9F21-4FE1-6CA76E176472}"/>
          </ac:spMkLst>
        </pc:spChg>
        <pc:spChg chg="mod">
          <ac:chgData name="Nikhil Bisht" userId="e9c2b04ab024a12c" providerId="LiveId" clId="{1E57CD26-3E6F-4F55-B165-DC25BB468EB2}" dt="2024-06-26T16:21:03.705" v="856" actId="20577"/>
          <ac:spMkLst>
            <pc:docMk/>
            <pc:sldMk cId="2861136545" sldId="312"/>
            <ac:spMk id="3" creationId="{3275AFC5-FC28-A458-8EEE-3EC49AC26050}"/>
          </ac:spMkLst>
        </pc:spChg>
        <pc:spChg chg="add mod">
          <ac:chgData name="Nikhil Bisht" userId="e9c2b04ab024a12c" providerId="LiveId" clId="{1E57CD26-3E6F-4F55-B165-DC25BB468EB2}" dt="2024-06-26T15:30:41.897" v="663" actId="14100"/>
          <ac:spMkLst>
            <pc:docMk/>
            <pc:sldMk cId="2861136545" sldId="312"/>
            <ac:spMk id="4" creationId="{5FADBF6D-FF4F-B3CB-5264-C6CAA9005F03}"/>
          </ac:spMkLst>
        </pc:spChg>
        <pc:spChg chg="add mod">
          <ac:chgData name="Nikhil Bisht" userId="e9c2b04ab024a12c" providerId="LiveId" clId="{1E57CD26-3E6F-4F55-B165-DC25BB468EB2}" dt="2024-06-27T14:53:21.714" v="913" actId="1076"/>
          <ac:spMkLst>
            <pc:docMk/>
            <pc:sldMk cId="2861136545" sldId="312"/>
            <ac:spMk id="7" creationId="{5D5525E4-ECD4-A470-6C78-BEA6D7111762}"/>
          </ac:spMkLst>
        </pc:spChg>
        <pc:spChg chg="add mod">
          <ac:chgData name="Nikhil Bisht" userId="e9c2b04ab024a12c" providerId="LiveId" clId="{1E57CD26-3E6F-4F55-B165-DC25BB468EB2}" dt="2024-06-27T14:53:25.384" v="914" actId="1076"/>
          <ac:spMkLst>
            <pc:docMk/>
            <pc:sldMk cId="2861136545" sldId="312"/>
            <ac:spMk id="10" creationId="{4BA2776D-8EB4-C0EB-54A4-4B231B0F16B5}"/>
          </ac:spMkLst>
        </pc:spChg>
        <pc:picChg chg="add mod">
          <ac:chgData name="Nikhil Bisht" userId="e9c2b04ab024a12c" providerId="LiveId" clId="{1E57CD26-3E6F-4F55-B165-DC25BB468EB2}" dt="2024-06-26T15:30:50.791" v="665" actId="1076"/>
          <ac:picMkLst>
            <pc:docMk/>
            <pc:sldMk cId="2861136545" sldId="312"/>
            <ac:picMk id="5" creationId="{620FC3DD-1A86-5F28-5D39-BC53221742B9}"/>
          </ac:picMkLst>
        </pc:picChg>
        <pc:picChg chg="del mod">
          <ac:chgData name="Nikhil Bisht" userId="e9c2b04ab024a12c" providerId="LiveId" clId="{1E57CD26-3E6F-4F55-B165-DC25BB468EB2}" dt="2024-06-26T15:31:46.504" v="670" actId="478"/>
          <ac:picMkLst>
            <pc:docMk/>
            <pc:sldMk cId="2861136545" sldId="312"/>
            <ac:picMk id="6" creationId="{FF475722-8B58-3B16-A686-0CA820F75ADF}"/>
          </ac:picMkLst>
        </pc:picChg>
        <pc:picChg chg="add mod">
          <ac:chgData name="Nikhil Bisht" userId="e9c2b04ab024a12c" providerId="LiveId" clId="{1E57CD26-3E6F-4F55-B165-DC25BB468EB2}" dt="2024-06-26T16:51:53.970" v="859" actId="14100"/>
          <ac:picMkLst>
            <pc:docMk/>
            <pc:sldMk cId="2861136545" sldId="312"/>
            <ac:picMk id="9" creationId="{0CB0CD36-0A0C-C94B-2145-842F2609A155}"/>
          </ac:picMkLst>
        </pc:picChg>
        <pc:picChg chg="add mod">
          <ac:chgData name="Nikhil Bisht" userId="e9c2b04ab024a12c" providerId="LiveId" clId="{1E57CD26-3E6F-4F55-B165-DC25BB468EB2}" dt="2024-06-26T15:30:48.338" v="664" actId="1076"/>
          <ac:picMkLst>
            <pc:docMk/>
            <pc:sldMk cId="2861136545" sldId="312"/>
            <ac:picMk id="1026" creationId="{5FF292F9-8122-A73B-890C-9F9AA049D0C2}"/>
          </ac:picMkLst>
        </pc:picChg>
      </pc:sldChg>
      <pc:sldChg chg="addSp delSp modSp add del mod delAnim modAnim">
        <pc:chgData name="Nikhil Bisht" userId="e9c2b04ab024a12c" providerId="LiveId" clId="{1E57CD26-3E6F-4F55-B165-DC25BB468EB2}" dt="2024-06-27T16:02:21.996" v="2875" actId="2696"/>
        <pc:sldMkLst>
          <pc:docMk/>
          <pc:sldMk cId="663572727" sldId="313"/>
        </pc:sldMkLst>
        <pc:spChg chg="mod">
          <ac:chgData name="Nikhil Bisht" userId="e9c2b04ab024a12c" providerId="LiveId" clId="{1E57CD26-3E6F-4F55-B165-DC25BB468EB2}" dt="2024-06-27T15:59:11.664" v="2768" actId="20577"/>
          <ac:spMkLst>
            <pc:docMk/>
            <pc:sldMk cId="663572727" sldId="313"/>
            <ac:spMk id="2" creationId="{548148BC-F858-9F21-4FE1-6CA76E176472}"/>
          </ac:spMkLst>
        </pc:spChg>
        <pc:spChg chg="del mod">
          <ac:chgData name="Nikhil Bisht" userId="e9c2b04ab024a12c" providerId="LiveId" clId="{1E57CD26-3E6F-4F55-B165-DC25BB468EB2}" dt="2024-06-27T14:54:37.991" v="920" actId="478"/>
          <ac:spMkLst>
            <pc:docMk/>
            <pc:sldMk cId="663572727" sldId="313"/>
            <ac:spMk id="4" creationId="{5FADBF6D-FF4F-B3CB-5264-C6CAA9005F03}"/>
          </ac:spMkLst>
        </pc:spChg>
        <pc:spChg chg="del mod">
          <ac:chgData name="Nikhil Bisht" userId="e9c2b04ab024a12c" providerId="LiveId" clId="{1E57CD26-3E6F-4F55-B165-DC25BB468EB2}" dt="2024-06-27T14:58:23.778" v="925" actId="478"/>
          <ac:spMkLst>
            <pc:docMk/>
            <pc:sldMk cId="663572727" sldId="313"/>
            <ac:spMk id="7" creationId="{5D5525E4-ECD4-A470-6C78-BEA6D7111762}"/>
          </ac:spMkLst>
        </pc:spChg>
        <pc:spChg chg="del">
          <ac:chgData name="Nikhil Bisht" userId="e9c2b04ab024a12c" providerId="LiveId" clId="{1E57CD26-3E6F-4F55-B165-DC25BB468EB2}" dt="2024-06-27T14:58:31.855" v="926" actId="478"/>
          <ac:spMkLst>
            <pc:docMk/>
            <pc:sldMk cId="663572727" sldId="313"/>
            <ac:spMk id="10" creationId="{4BA2776D-8EB4-C0EB-54A4-4B231B0F16B5}"/>
          </ac:spMkLst>
        </pc:spChg>
        <pc:picChg chg="del">
          <ac:chgData name="Nikhil Bisht" userId="e9c2b04ab024a12c" providerId="LiveId" clId="{1E57CD26-3E6F-4F55-B165-DC25BB468EB2}" dt="2024-06-27T14:58:14.226" v="921" actId="478"/>
          <ac:picMkLst>
            <pc:docMk/>
            <pc:sldMk cId="663572727" sldId="313"/>
            <ac:picMk id="5" creationId="{620FC3DD-1A86-5F28-5D39-BC53221742B9}"/>
          </ac:picMkLst>
        </pc:picChg>
        <pc:picChg chg="add mod">
          <ac:chgData name="Nikhil Bisht" userId="e9c2b04ab024a12c" providerId="LiveId" clId="{1E57CD26-3E6F-4F55-B165-DC25BB468EB2}" dt="2024-06-27T15:57:20.443" v="2757" actId="1076"/>
          <ac:picMkLst>
            <pc:docMk/>
            <pc:sldMk cId="663572727" sldId="313"/>
            <ac:picMk id="6" creationId="{C729617C-467D-1F31-3E4E-84F2E7D099DE}"/>
          </ac:picMkLst>
        </pc:picChg>
        <pc:picChg chg="del">
          <ac:chgData name="Nikhil Bisht" userId="e9c2b04ab024a12c" providerId="LiveId" clId="{1E57CD26-3E6F-4F55-B165-DC25BB468EB2}" dt="2024-06-27T14:58:16.058" v="922" actId="478"/>
          <ac:picMkLst>
            <pc:docMk/>
            <pc:sldMk cId="663572727" sldId="313"/>
            <ac:picMk id="9" creationId="{0CB0CD36-0A0C-C94B-2145-842F2609A155}"/>
          </ac:picMkLst>
        </pc:picChg>
        <pc:picChg chg="add mod">
          <ac:chgData name="Nikhil Bisht" userId="e9c2b04ab024a12c" providerId="LiveId" clId="{1E57CD26-3E6F-4F55-B165-DC25BB468EB2}" dt="2024-06-27T15:55:54.147" v="2746" actId="1076"/>
          <ac:picMkLst>
            <pc:docMk/>
            <pc:sldMk cId="663572727" sldId="313"/>
            <ac:picMk id="12" creationId="{C79B6969-30C9-C60B-DE69-053C1291D69B}"/>
          </ac:picMkLst>
        </pc:picChg>
        <pc:picChg chg="add mod">
          <ac:chgData name="Nikhil Bisht" userId="e9c2b04ab024a12c" providerId="LiveId" clId="{1E57CD26-3E6F-4F55-B165-DC25BB468EB2}" dt="2024-06-27T15:57:10.959" v="2754" actId="14100"/>
          <ac:picMkLst>
            <pc:docMk/>
            <pc:sldMk cId="663572727" sldId="313"/>
            <ac:picMk id="14" creationId="{E7F924B7-2594-3790-F6F6-4206F26505A5}"/>
          </ac:picMkLst>
        </pc:picChg>
        <pc:picChg chg="add mod">
          <ac:chgData name="Nikhil Bisht" userId="e9c2b04ab024a12c" providerId="LiveId" clId="{1E57CD26-3E6F-4F55-B165-DC25BB468EB2}" dt="2024-06-27T15:58:54.687" v="2766" actId="1076"/>
          <ac:picMkLst>
            <pc:docMk/>
            <pc:sldMk cId="663572727" sldId="313"/>
            <ac:picMk id="16" creationId="{3CE58BBD-A276-4338-50D0-A8BD4568C54E}"/>
          </ac:picMkLst>
        </pc:picChg>
        <pc:picChg chg="add mod">
          <ac:chgData name="Nikhil Bisht" userId="e9c2b04ab024a12c" providerId="LiveId" clId="{1E57CD26-3E6F-4F55-B165-DC25BB468EB2}" dt="2024-06-27T15:58:14.420" v="2761" actId="14100"/>
          <ac:picMkLst>
            <pc:docMk/>
            <pc:sldMk cId="663572727" sldId="313"/>
            <ac:picMk id="18" creationId="{68332194-CF8D-0EA2-23A6-B5243A1C2AE4}"/>
          </ac:picMkLst>
        </pc:picChg>
        <pc:picChg chg="add mod">
          <ac:chgData name="Nikhil Bisht" userId="e9c2b04ab024a12c" providerId="LiveId" clId="{1E57CD26-3E6F-4F55-B165-DC25BB468EB2}" dt="2024-06-27T15:58:51.034" v="2765" actId="14100"/>
          <ac:picMkLst>
            <pc:docMk/>
            <pc:sldMk cId="663572727" sldId="313"/>
            <ac:picMk id="20" creationId="{8E64C2BC-BF77-BE83-78E2-5EB7BC5A9E3D}"/>
          </ac:picMkLst>
        </pc:picChg>
        <pc:picChg chg="del">
          <ac:chgData name="Nikhil Bisht" userId="e9c2b04ab024a12c" providerId="LiveId" clId="{1E57CD26-3E6F-4F55-B165-DC25BB468EB2}" dt="2024-06-27T14:54:25.673" v="916" actId="478"/>
          <ac:picMkLst>
            <pc:docMk/>
            <pc:sldMk cId="663572727" sldId="313"/>
            <ac:picMk id="1026" creationId="{5FF292F9-8122-A73B-890C-9F9AA049D0C2}"/>
          </ac:picMkLst>
        </pc:picChg>
      </pc:sldChg>
      <pc:sldChg chg="addSp delSp modSp add mod ord">
        <pc:chgData name="Nikhil Bisht" userId="e9c2b04ab024a12c" providerId="LiveId" clId="{1E57CD26-3E6F-4F55-B165-DC25BB468EB2}" dt="2024-06-27T15:54:17.871" v="2685" actId="1076"/>
        <pc:sldMkLst>
          <pc:docMk/>
          <pc:sldMk cId="2862823879" sldId="314"/>
        </pc:sldMkLst>
        <pc:spChg chg="mod">
          <ac:chgData name="Nikhil Bisht" userId="e9c2b04ab024a12c" providerId="LiveId" clId="{1E57CD26-3E6F-4F55-B165-DC25BB468EB2}" dt="2024-06-27T15:51:57.757" v="2643" actId="20577"/>
          <ac:spMkLst>
            <pc:docMk/>
            <pc:sldMk cId="2862823879" sldId="314"/>
            <ac:spMk id="2" creationId="{9AB2EA78-AEB3-469B-9025-3B17201A457B}"/>
          </ac:spMkLst>
        </pc:spChg>
        <pc:spChg chg="mod">
          <ac:chgData name="Nikhil Bisht" userId="e9c2b04ab024a12c" providerId="LiveId" clId="{1E57CD26-3E6F-4F55-B165-DC25BB468EB2}" dt="2024-06-27T15:53:54.961" v="2682" actId="20577"/>
          <ac:spMkLst>
            <pc:docMk/>
            <pc:sldMk cId="2862823879" sldId="314"/>
            <ac:spMk id="3" creationId="{255E1F2F-E259-4EA8-9FFD-3A10AF541859}"/>
          </ac:spMkLst>
        </pc:spChg>
        <pc:picChg chg="del">
          <ac:chgData name="Nikhil Bisht" userId="e9c2b04ab024a12c" providerId="LiveId" clId="{1E57CD26-3E6F-4F55-B165-DC25BB468EB2}" dt="2024-06-27T15:51:55.245" v="2641" actId="478"/>
          <ac:picMkLst>
            <pc:docMk/>
            <pc:sldMk cId="2862823879" sldId="314"/>
            <ac:picMk id="4" creationId="{108C4F77-5A3B-DEF8-692C-200A7BD60996}"/>
          </ac:picMkLst>
        </pc:picChg>
        <pc:picChg chg="add mod">
          <ac:chgData name="Nikhil Bisht" userId="e9c2b04ab024a12c" providerId="LiveId" clId="{1E57CD26-3E6F-4F55-B165-DC25BB468EB2}" dt="2024-06-27T15:54:17.871" v="2685" actId="1076"/>
          <ac:picMkLst>
            <pc:docMk/>
            <pc:sldMk cId="2862823879" sldId="314"/>
            <ac:picMk id="7" creationId="{3F061E78-5FEE-3551-6E6D-1EB7C930EE91}"/>
          </ac:picMkLst>
        </pc:picChg>
      </pc:sldChg>
      <pc:sldChg chg="addSp delSp modSp add mod ord modAnim">
        <pc:chgData name="Nikhil Bisht" userId="e9c2b04ab024a12c" providerId="LiveId" clId="{1E57CD26-3E6F-4F55-B165-DC25BB468EB2}" dt="2024-06-27T15:25:28.766" v="1757" actId="14100"/>
        <pc:sldMkLst>
          <pc:docMk/>
          <pc:sldMk cId="3304993625" sldId="315"/>
        </pc:sldMkLst>
        <pc:spChg chg="mod">
          <ac:chgData name="Nikhil Bisht" userId="e9c2b04ab024a12c" providerId="LiveId" clId="{1E57CD26-3E6F-4F55-B165-DC25BB468EB2}" dt="2024-06-27T14:59:35.830" v="955" actId="20577"/>
          <ac:spMkLst>
            <pc:docMk/>
            <pc:sldMk cId="3304993625" sldId="315"/>
            <ac:spMk id="2" creationId="{548148BC-F858-9F21-4FE1-6CA76E176472}"/>
          </ac:spMkLst>
        </pc:spChg>
        <pc:spChg chg="mod">
          <ac:chgData name="Nikhil Bisht" userId="e9c2b04ab024a12c" providerId="LiveId" clId="{1E57CD26-3E6F-4F55-B165-DC25BB468EB2}" dt="2024-06-27T15:09:51.092" v="1659" actId="6549"/>
          <ac:spMkLst>
            <pc:docMk/>
            <pc:sldMk cId="3304993625" sldId="315"/>
            <ac:spMk id="3" creationId="{3275AFC5-FC28-A458-8EEE-3EC49AC26050}"/>
          </ac:spMkLst>
        </pc:spChg>
        <pc:spChg chg="add del">
          <ac:chgData name="Nikhil Bisht" userId="e9c2b04ab024a12c" providerId="LiveId" clId="{1E57CD26-3E6F-4F55-B165-DC25BB468EB2}" dt="2024-06-27T15:21:39.072" v="1745" actId="22"/>
          <ac:spMkLst>
            <pc:docMk/>
            <pc:sldMk cId="3304993625" sldId="315"/>
            <ac:spMk id="5" creationId="{4D07D34E-6C70-4EF3-1A3A-32F43826719C}"/>
          </ac:spMkLst>
        </pc:spChg>
        <pc:picChg chg="del">
          <ac:chgData name="Nikhil Bisht" userId="e9c2b04ab024a12c" providerId="LiveId" clId="{1E57CD26-3E6F-4F55-B165-DC25BB468EB2}" dt="2024-06-27T15:21:34.734" v="1743" actId="478"/>
          <ac:picMkLst>
            <pc:docMk/>
            <pc:sldMk cId="3304993625" sldId="315"/>
            <ac:picMk id="6" creationId="{FF475722-8B58-3B16-A686-0CA820F75ADF}"/>
          </ac:picMkLst>
        </pc:picChg>
        <pc:picChg chg="del">
          <ac:chgData name="Nikhil Bisht" userId="e9c2b04ab024a12c" providerId="LiveId" clId="{1E57CD26-3E6F-4F55-B165-DC25BB468EB2}" dt="2024-06-27T15:24:58.251" v="1749" actId="478"/>
          <ac:picMkLst>
            <pc:docMk/>
            <pc:sldMk cId="3304993625" sldId="315"/>
            <ac:picMk id="8" creationId="{1CDD46E1-B3A1-F5EE-72C2-367C7F4FCD37}"/>
          </ac:picMkLst>
        </pc:picChg>
        <pc:picChg chg="add mod">
          <ac:chgData name="Nikhil Bisht" userId="e9c2b04ab024a12c" providerId="LiveId" clId="{1E57CD26-3E6F-4F55-B165-DC25BB468EB2}" dt="2024-06-27T15:22:42.523" v="1748" actId="14100"/>
          <ac:picMkLst>
            <pc:docMk/>
            <pc:sldMk cId="3304993625" sldId="315"/>
            <ac:picMk id="9" creationId="{1DCF7EC3-D4C9-193E-2DCA-1C8CD76C2C49}"/>
          </ac:picMkLst>
        </pc:picChg>
        <pc:picChg chg="add mod">
          <ac:chgData name="Nikhil Bisht" userId="e9c2b04ab024a12c" providerId="LiveId" clId="{1E57CD26-3E6F-4F55-B165-DC25BB468EB2}" dt="2024-06-27T15:25:28.766" v="1757" actId="14100"/>
          <ac:picMkLst>
            <pc:docMk/>
            <pc:sldMk cId="3304993625" sldId="315"/>
            <ac:picMk id="11" creationId="{7F3459D9-0941-68FC-7D5D-A586D090F148}"/>
          </ac:picMkLst>
        </pc:picChg>
      </pc:sldChg>
      <pc:sldChg chg="addSp delSp modSp add mod ord">
        <pc:chgData name="Nikhil Bisht" userId="e9c2b04ab024a12c" providerId="LiveId" clId="{1E57CD26-3E6F-4F55-B165-DC25BB468EB2}" dt="2024-06-27T15:44:54.604" v="2589" actId="14100"/>
        <pc:sldMkLst>
          <pc:docMk/>
          <pc:sldMk cId="650475101" sldId="316"/>
        </pc:sldMkLst>
        <pc:spChg chg="mod">
          <ac:chgData name="Nikhil Bisht" userId="e9c2b04ab024a12c" providerId="LiveId" clId="{1E57CD26-3E6F-4F55-B165-DC25BB468EB2}" dt="2024-06-27T15:44:54.604" v="2589" actId="14100"/>
          <ac:spMkLst>
            <pc:docMk/>
            <pc:sldMk cId="650475101" sldId="316"/>
            <ac:spMk id="2" creationId="{9AB2EA78-AEB3-469B-9025-3B17201A457B}"/>
          </ac:spMkLst>
        </pc:spChg>
        <pc:spChg chg="mod">
          <ac:chgData name="Nikhil Bisht" userId="e9c2b04ab024a12c" providerId="LiveId" clId="{1E57CD26-3E6F-4F55-B165-DC25BB468EB2}" dt="2024-06-27T15:13:00.298" v="1676" actId="6549"/>
          <ac:spMkLst>
            <pc:docMk/>
            <pc:sldMk cId="650475101" sldId="316"/>
            <ac:spMk id="3" creationId="{255E1F2F-E259-4EA8-9FFD-3A10AF541859}"/>
          </ac:spMkLst>
        </pc:spChg>
        <pc:spChg chg="add mod">
          <ac:chgData name="Nikhil Bisht" userId="e9c2b04ab024a12c" providerId="LiveId" clId="{1E57CD26-3E6F-4F55-B165-DC25BB468EB2}" dt="2024-06-27T15:18:48.624" v="1724" actId="207"/>
          <ac:spMkLst>
            <pc:docMk/>
            <pc:sldMk cId="650475101" sldId="316"/>
            <ac:spMk id="7" creationId="{2B23D43B-CA14-D692-9B4F-A68D0500BA6E}"/>
          </ac:spMkLst>
        </pc:spChg>
        <pc:picChg chg="del">
          <ac:chgData name="Nikhil Bisht" userId="e9c2b04ab024a12c" providerId="LiveId" clId="{1E57CD26-3E6F-4F55-B165-DC25BB468EB2}" dt="2024-06-27T15:13:02.422" v="1677" actId="478"/>
          <ac:picMkLst>
            <pc:docMk/>
            <pc:sldMk cId="650475101" sldId="316"/>
            <ac:picMk id="4" creationId="{108C4F77-5A3B-DEF8-692C-200A7BD60996}"/>
          </ac:picMkLst>
        </pc:picChg>
      </pc:sldChg>
      <pc:sldChg chg="modSp add mod modAnim">
        <pc:chgData name="Nikhil Bisht" userId="e9c2b04ab024a12c" providerId="LiveId" clId="{1E57CD26-3E6F-4F55-B165-DC25BB468EB2}" dt="2024-06-27T15:36:49.441" v="2347" actId="20577"/>
        <pc:sldMkLst>
          <pc:docMk/>
          <pc:sldMk cId="2230439786" sldId="317"/>
        </pc:sldMkLst>
        <pc:spChg chg="mod">
          <ac:chgData name="Nikhil Bisht" userId="e9c2b04ab024a12c" providerId="LiveId" clId="{1E57CD26-3E6F-4F55-B165-DC25BB468EB2}" dt="2024-06-27T15:36:49.441" v="2347" actId="20577"/>
          <ac:spMkLst>
            <pc:docMk/>
            <pc:sldMk cId="2230439786" sldId="317"/>
            <ac:spMk id="3" creationId="{3275AFC5-FC28-A458-8EEE-3EC49AC26050}"/>
          </ac:spMkLst>
        </pc:spChg>
      </pc:sldChg>
      <pc:sldChg chg="addSp delSp modSp add mod delAnim modAnim">
        <pc:chgData name="Nikhil Bisht" userId="e9c2b04ab024a12c" providerId="LiveId" clId="{1E57CD26-3E6F-4F55-B165-DC25BB468EB2}" dt="2024-06-27T15:43:08.838" v="2556" actId="115"/>
        <pc:sldMkLst>
          <pc:docMk/>
          <pc:sldMk cId="313588031" sldId="318"/>
        </pc:sldMkLst>
        <pc:spChg chg="del mod">
          <ac:chgData name="Nikhil Bisht" userId="e9c2b04ab024a12c" providerId="LiveId" clId="{1E57CD26-3E6F-4F55-B165-DC25BB468EB2}" dt="2024-06-27T15:38:13.974" v="2350" actId="22"/>
          <ac:spMkLst>
            <pc:docMk/>
            <pc:sldMk cId="313588031" sldId="318"/>
            <ac:spMk id="3" creationId="{3275AFC5-FC28-A458-8EEE-3EC49AC26050}"/>
          </ac:spMkLst>
        </pc:spChg>
        <pc:spChg chg="add mod">
          <ac:chgData name="Nikhil Bisht" userId="e9c2b04ab024a12c" providerId="LiveId" clId="{1E57CD26-3E6F-4F55-B165-DC25BB468EB2}" dt="2024-06-27T15:43:08.838" v="2556" actId="115"/>
          <ac:spMkLst>
            <pc:docMk/>
            <pc:sldMk cId="313588031" sldId="318"/>
            <ac:spMk id="7" creationId="{3CA6E10A-B142-8D5F-425E-A5B9C0AEBDD1}"/>
          </ac:spMkLst>
        </pc:spChg>
        <pc:picChg chg="add del mod ord">
          <ac:chgData name="Nikhil Bisht" userId="e9c2b04ab024a12c" providerId="LiveId" clId="{1E57CD26-3E6F-4F55-B165-DC25BB468EB2}" dt="2024-06-27T15:38:40.447" v="2356" actId="478"/>
          <ac:picMkLst>
            <pc:docMk/>
            <pc:sldMk cId="313588031" sldId="318"/>
            <ac:picMk id="5" creationId="{2B5534A9-C395-BBDA-45DB-ED9CA7C43689}"/>
          </ac:picMkLst>
        </pc:picChg>
        <pc:picChg chg="add mod">
          <ac:chgData name="Nikhil Bisht" userId="e9c2b04ab024a12c" providerId="LiveId" clId="{1E57CD26-3E6F-4F55-B165-DC25BB468EB2}" dt="2024-06-27T15:42:42.790" v="2545" actId="14100"/>
          <ac:picMkLst>
            <pc:docMk/>
            <pc:sldMk cId="313588031" sldId="318"/>
            <ac:picMk id="10" creationId="{BA674EAA-6DDF-2E45-8E4A-5DB7871FD92C}"/>
          </ac:picMkLst>
        </pc:picChg>
      </pc:sldChg>
      <pc:sldChg chg="addSp delSp modSp add mod ord">
        <pc:chgData name="Nikhil Bisht" userId="e9c2b04ab024a12c" providerId="LiveId" clId="{1E57CD26-3E6F-4F55-B165-DC25BB468EB2}" dt="2024-06-27T16:02:07.573" v="2874" actId="20577"/>
        <pc:sldMkLst>
          <pc:docMk/>
          <pc:sldMk cId="1557773255" sldId="319"/>
        </pc:sldMkLst>
        <pc:spChg chg="mod">
          <ac:chgData name="Nikhil Bisht" userId="e9c2b04ab024a12c" providerId="LiveId" clId="{1E57CD26-3E6F-4F55-B165-DC25BB468EB2}" dt="2024-06-27T16:00:13.743" v="2784" actId="20577"/>
          <ac:spMkLst>
            <pc:docMk/>
            <pc:sldMk cId="1557773255" sldId="319"/>
            <ac:spMk id="2" creationId="{9AB2EA78-AEB3-469B-9025-3B17201A457B}"/>
          </ac:spMkLst>
        </pc:spChg>
        <pc:spChg chg="add mod">
          <ac:chgData name="Nikhil Bisht" userId="e9c2b04ab024a12c" providerId="LiveId" clId="{1E57CD26-3E6F-4F55-B165-DC25BB468EB2}" dt="2024-06-27T16:02:07.573" v="2874" actId="20577"/>
          <ac:spMkLst>
            <pc:docMk/>
            <pc:sldMk cId="1557773255" sldId="319"/>
            <ac:spMk id="4" creationId="{60076481-66DB-54F5-A1FE-E46D96A9139A}"/>
          </ac:spMkLst>
        </pc:spChg>
        <pc:spChg chg="del mod">
          <ac:chgData name="Nikhil Bisht" userId="e9c2b04ab024a12c" providerId="LiveId" clId="{1E57CD26-3E6F-4F55-B165-DC25BB468EB2}" dt="2024-06-27T15:44:40.116" v="2573"/>
          <ac:spMkLst>
            <pc:docMk/>
            <pc:sldMk cId="1557773255" sldId="319"/>
            <ac:spMk id="7" creationId="{2B23D43B-CA14-D692-9B4F-A68D0500BA6E}"/>
          </ac:spMkLst>
        </pc:spChg>
        <pc:picChg chg="add mod">
          <ac:chgData name="Nikhil Bisht" userId="e9c2b04ab024a12c" providerId="LiveId" clId="{1E57CD26-3E6F-4F55-B165-DC25BB468EB2}" dt="2024-06-27T16:01:11.634" v="2865" actId="1076"/>
          <ac:picMkLst>
            <pc:docMk/>
            <pc:sldMk cId="1557773255" sldId="319"/>
            <ac:picMk id="5" creationId="{168E988C-8FF4-85B1-CC3E-A8048AE973C4}"/>
          </ac:picMkLst>
        </pc:picChg>
        <pc:picChg chg="mod">
          <ac:chgData name="Nikhil Bisht" userId="e9c2b04ab024a12c" providerId="LiveId" clId="{1E57CD26-3E6F-4F55-B165-DC25BB468EB2}" dt="2024-06-27T16:00:03.312" v="2773" actId="14100"/>
          <ac:picMkLst>
            <pc:docMk/>
            <pc:sldMk cId="1557773255" sldId="319"/>
            <ac:picMk id="6" creationId="{8940CBE3-3F91-419A-A649-32AB388ECA8B}"/>
          </ac:picMkLst>
        </pc:picChg>
        <pc:picChg chg="add mod">
          <ac:chgData name="Nikhil Bisht" userId="e9c2b04ab024a12c" providerId="LiveId" clId="{1E57CD26-3E6F-4F55-B165-DC25BB468EB2}" dt="2024-06-27T16:01:13.980" v="2866" actId="1076"/>
          <ac:picMkLst>
            <pc:docMk/>
            <pc:sldMk cId="1557773255" sldId="319"/>
            <ac:picMk id="8" creationId="{B1B5A80D-D5F4-AB75-E5FC-C25FABEC5916}"/>
          </ac:picMkLst>
        </pc:picChg>
        <pc:picChg chg="add mod">
          <ac:chgData name="Nikhil Bisht" userId="e9c2b04ab024a12c" providerId="LiveId" clId="{1E57CD26-3E6F-4F55-B165-DC25BB468EB2}" dt="2024-06-27T16:01:10.180" v="2864" actId="1076"/>
          <ac:picMkLst>
            <pc:docMk/>
            <pc:sldMk cId="1557773255" sldId="319"/>
            <ac:picMk id="9" creationId="{D9D87429-87C3-B121-B5F9-A477B2FF8E14}"/>
          </ac:picMkLst>
        </pc:picChg>
        <pc:picChg chg="add mod">
          <ac:chgData name="Nikhil Bisht" userId="e9c2b04ab024a12c" providerId="LiveId" clId="{1E57CD26-3E6F-4F55-B165-DC25BB468EB2}" dt="2024-06-27T16:01:03.511" v="2861" actId="1076"/>
          <ac:picMkLst>
            <pc:docMk/>
            <pc:sldMk cId="1557773255" sldId="319"/>
            <ac:picMk id="10" creationId="{B9AE6550-9C31-4F23-7A5D-F4AAF8DB4241}"/>
          </ac:picMkLst>
        </pc:picChg>
        <pc:picChg chg="add mod">
          <ac:chgData name="Nikhil Bisht" userId="e9c2b04ab024a12c" providerId="LiveId" clId="{1E57CD26-3E6F-4F55-B165-DC25BB468EB2}" dt="2024-06-27T16:01:07.672" v="2863" actId="1076"/>
          <ac:picMkLst>
            <pc:docMk/>
            <pc:sldMk cId="1557773255" sldId="319"/>
            <ac:picMk id="11" creationId="{B2200BF2-909F-1B45-E0B9-4AD0B9EB2858}"/>
          </ac:picMkLst>
        </pc:picChg>
        <pc:picChg chg="add mod">
          <ac:chgData name="Nikhil Bisht" userId="e9c2b04ab024a12c" providerId="LiveId" clId="{1E57CD26-3E6F-4F55-B165-DC25BB468EB2}" dt="2024-06-27T16:01:06.192" v="2862" actId="1076"/>
          <ac:picMkLst>
            <pc:docMk/>
            <pc:sldMk cId="1557773255" sldId="319"/>
            <ac:picMk id="12" creationId="{DDAB605E-04BB-1513-908D-1BF16E9B8601}"/>
          </ac:picMkLst>
        </pc:picChg>
      </pc:sldChg>
      <pc:sldChg chg="add">
        <pc:chgData name="Nikhil Bisht" userId="e9c2b04ab024a12c" providerId="LiveId" clId="{1E57CD26-3E6F-4F55-B165-DC25BB468EB2}" dt="2024-06-27T15:59:22.386" v="2769" actId="2890"/>
        <pc:sldMkLst>
          <pc:docMk/>
          <pc:sldMk cId="2621445437" sldId="320"/>
        </pc:sldMkLst>
      </pc:sldChg>
      <pc:sldMasterChg chg="modTransition setBg modSldLayout">
        <pc:chgData name="Nikhil Bisht" userId="e9c2b04ab024a12c" providerId="LiveId" clId="{1E57CD26-3E6F-4F55-B165-DC25BB468EB2}" dt="2024-06-26T17:02:26.117" v="912"/>
        <pc:sldMasterMkLst>
          <pc:docMk/>
          <pc:sldMasterMk cId="1734805161" sldId="2147483670"/>
        </pc:sldMasterMkLst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415915906" sldId="2147483671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3654744420" sldId="2147483672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2170015816" sldId="2147483673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3482082171" sldId="2147483674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790300276" sldId="2147483675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653359333" sldId="2147483676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3013481140" sldId="2147483677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1980786142" sldId="2147483678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2796333326" sldId="2147483679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355804855" sldId="2147483680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1652662049" sldId="2147483681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2591880077" sldId="2147483682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2685859703" sldId="2147483683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4293687197" sldId="2147483684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1586430931" sldId="2147483685"/>
          </pc:sldLayoutMkLst>
        </pc:sldLayoutChg>
        <pc:sldLayoutChg chg="modTransition">
          <pc:chgData name="Nikhil Bisht" userId="e9c2b04ab024a12c" providerId="LiveId" clId="{1E57CD26-3E6F-4F55-B165-DC25BB468EB2}" dt="2024-06-26T17:02:26.117" v="912"/>
          <pc:sldLayoutMkLst>
            <pc:docMk/>
            <pc:sldMasterMk cId="1734805161" sldId="2147483670"/>
            <pc:sldLayoutMk cId="1790449406" sldId="2147483686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266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8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585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8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43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44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74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01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8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0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35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48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7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3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6/27/2024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805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76980"/>
            <a:ext cx="6096000" cy="4817807"/>
          </a:xfrm>
        </p:spPr>
        <p:txBody>
          <a:bodyPr>
            <a:noAutofit/>
          </a:bodyPr>
          <a:lstStyle/>
          <a:p>
            <a:r>
              <a:rPr lang="en-US" sz="9600" b="1" i="1" dirty="0">
                <a:solidFill>
                  <a:srgbClr val="0070C0"/>
                </a:solidFill>
                <a:latin typeface="Pristina" panose="03060402040406080204" pitchFamily="66" charset="0"/>
              </a:rPr>
              <a:t>Welcome to the Art Forms of India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0"/>
            <a:ext cx="5127704" cy="176328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23D43B-CA14-D692-9B4F-A68D0500BA6E}"/>
              </a:ext>
            </a:extLst>
          </p:cNvPr>
          <p:cNvSpPr txBox="1"/>
          <p:nvPr/>
        </p:nvSpPr>
        <p:spPr>
          <a:xfrm>
            <a:off x="6096000" y="5337261"/>
            <a:ext cx="6477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Aadit Bisht</a:t>
            </a:r>
          </a:p>
          <a:p>
            <a:r>
              <a:rPr lang="en-US" sz="18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Grade 5 E</a:t>
            </a:r>
          </a:p>
        </p:txBody>
      </p:sp>
    </p:spTree>
    <p:extLst>
      <p:ext uri="{BB962C8B-B14F-4D97-AF65-F5344CB8AC3E}">
        <p14:creationId xmlns:p14="http://schemas.microsoft.com/office/powerpoint/2010/main" val="65047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76980"/>
            <a:ext cx="6096000" cy="3716593"/>
          </a:xfrm>
        </p:spPr>
        <p:txBody>
          <a:bodyPr>
            <a:noAutofit/>
          </a:bodyPr>
          <a:lstStyle/>
          <a:p>
            <a:endParaRPr lang="en-US" sz="9600" b="1" i="1" dirty="0">
              <a:solidFill>
                <a:srgbClr val="0070C0"/>
              </a:solidFill>
              <a:latin typeface="Pristina" panose="0306040204040608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0"/>
            <a:ext cx="5127704" cy="176328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284297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0076481-66DB-54F5-A1FE-E46D96A9139A}"/>
              </a:ext>
            </a:extLst>
          </p:cNvPr>
          <p:cNvSpPr txBox="1">
            <a:spLocks/>
          </p:cNvSpPr>
          <p:nvPr/>
        </p:nvSpPr>
        <p:spPr>
          <a:xfrm>
            <a:off x="2592925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   </a:t>
            </a:r>
            <a:r>
              <a:rPr lang="en-IN" i="1" dirty="0"/>
              <a:t>Some Glimpses of the Art </a:t>
            </a:r>
          </a:p>
          <a:p>
            <a:r>
              <a:rPr lang="en-IN" i="1" dirty="0"/>
              <a:t>   Forms!!</a:t>
            </a:r>
          </a:p>
        </p:txBody>
      </p:sp>
      <p:pic>
        <p:nvPicPr>
          <p:cNvPr id="5" name="Picture 2" descr="Madhubani art painting ...">
            <a:extLst>
              <a:ext uri="{FF2B5EF4-FFF2-40B4-BE49-F238E27FC236}">
                <a16:creationId xmlns:a16="http://schemas.microsoft.com/office/drawing/2014/main" id="{168E988C-8FF4-85B1-CC3E-A8048AE97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4245" y="2035276"/>
            <a:ext cx="1888273" cy="188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B5A80D-D5F4-AB75-E5FC-C25FABEC5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245" y="4650685"/>
            <a:ext cx="1958510" cy="15774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D87429-87C3-B121-B5F9-A477B2FF8E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791" y="4590923"/>
            <a:ext cx="1773134" cy="16372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AE6550-9C31-4F23-7A5D-F4AAF8DB4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3851" y="4446360"/>
            <a:ext cx="1773135" cy="17298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200BF2-909F-1B45-E0B9-4AD0B9EB28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4631" y="2068180"/>
            <a:ext cx="1888273" cy="19198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AB605E-04BB-1513-908D-1BF16E9B86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05302" y="2172753"/>
            <a:ext cx="1888273" cy="199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7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76980"/>
            <a:ext cx="6096000" cy="3716593"/>
          </a:xfrm>
        </p:spPr>
        <p:txBody>
          <a:bodyPr>
            <a:noAutofit/>
          </a:bodyPr>
          <a:lstStyle/>
          <a:p>
            <a:r>
              <a:rPr lang="en-US" sz="9600" b="1" i="1" dirty="0">
                <a:solidFill>
                  <a:srgbClr val="0070C0"/>
                </a:solidFill>
                <a:latin typeface="Pristina" panose="03060402040406080204" pitchFamily="66" charset="0"/>
              </a:rPr>
              <a:t>Thankyou!!!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0"/>
            <a:ext cx="5127704" cy="176328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45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1975" y="639097"/>
            <a:ext cx="4928208" cy="5082434"/>
          </a:xfrm>
        </p:spPr>
        <p:txBody>
          <a:bodyPr>
            <a:normAutofit/>
          </a:bodyPr>
          <a:lstStyle/>
          <a:p>
            <a:r>
              <a:rPr lang="en-US" sz="4000" b="1" i="1" dirty="0" err="1">
                <a:solidFill>
                  <a:srgbClr val="00206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Madhubani</a:t>
            </a:r>
            <a:r>
              <a:rPr lang="en-US" sz="4000" b="1" i="1" dirty="0">
                <a:solidFill>
                  <a:srgbClr val="00206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: An Art that Goes Beyond </a:t>
            </a:r>
            <a:r>
              <a:rPr lang="en-US" sz="4000" b="1" i="1" dirty="0" err="1">
                <a:solidFill>
                  <a:srgbClr val="00206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Colours</a:t>
            </a:r>
            <a:br>
              <a:rPr lang="en-US" sz="5400" b="1" u="sng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4826" y="530942"/>
            <a:ext cx="5692877" cy="548640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sz="2800" b="1" i="1" dirty="0">
              <a:latin typeface="Brush Script MT" panose="03060802040406070304" pitchFamily="66" charset="0"/>
            </a:endParaRPr>
          </a:p>
          <a:p>
            <a:endParaRPr lang="en-US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pic>
        <p:nvPicPr>
          <p:cNvPr id="4" name="Picture 3" descr="Madhubani Painting #1 Painting by ...">
            <a:extLst>
              <a:ext uri="{FF2B5EF4-FFF2-40B4-BE49-F238E27FC236}">
                <a16:creationId xmlns:a16="http://schemas.microsoft.com/office/drawing/2014/main" id="{108C4F77-5A3B-DEF8-692C-200A7BD60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84066"/>
            <a:ext cx="2796540" cy="23679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</a:t>
            </a:r>
            <a:r>
              <a:rPr lang="en-IN" i="1" dirty="0"/>
              <a:t>Madhubani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5AFC5-FC28-A458-8EEE-3EC49AC26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Madhubani Art is a style of painting practiced in the Mithila region of India.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It is named after the Madhubani District of Bihar , India.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Madhubani Paintings were first created at Mithila , the birthplace of Hindu Goddess Sita. It is believed that the paintings capture the moments of marriage between Lord Rama and Goddess Sita.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Artists create these paintings using a variety of mediums including their own fingers , twigs , brushes and matchsticks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75722-8B58-3B16-A686-0CA820F75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352" y="-4540"/>
            <a:ext cx="2350648" cy="1395190"/>
          </a:xfrm>
          <a:prstGeom prst="rect">
            <a:avLst/>
          </a:prstGeom>
        </p:spPr>
      </p:pic>
      <p:pic>
        <p:nvPicPr>
          <p:cNvPr id="8" name="Picture 7" descr="Artdarshan Madhubani Painting Set of ...">
            <a:extLst>
              <a:ext uri="{FF2B5EF4-FFF2-40B4-BE49-F238E27FC236}">
                <a16:creationId xmlns:a16="http://schemas.microsoft.com/office/drawing/2014/main" id="{1CDD46E1-B3A1-F5EE-72C2-367C7F4FC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77" y="1264555"/>
            <a:ext cx="1773135" cy="50555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546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</a:t>
            </a:r>
            <a:r>
              <a:rPr lang="en-IN" i="1" dirty="0"/>
              <a:t>Madhubani Art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5AFC5-FC28-A458-8EEE-3EC49AC26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STKaiti" panose="02010600040101010101" pitchFamily="2" charset="-122"/>
                <a:ea typeface="STKaiti" panose="02010600040101010101" pitchFamily="2" charset="-122"/>
              </a:rPr>
              <a:t>  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This art is famous for its diverse themes that capture the meaning of life and spirituality . The paintings usually show scenes from Hindy Mythology , showcasing Gods and Goddesses like Krishna , Radha , Shiva and Durga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This Art for has ties to the Self Employed Women’s Association (SEWA) of Madhubani.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The Artists have been featured in multiple museum collections and exhibitions.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Madhubani Painting received official recognition in 1969 when Sita Devi received the State Award by Government of Bihar.</a:t>
            </a:r>
          </a:p>
          <a:p>
            <a:pPr marL="0" indent="0">
              <a:buNone/>
            </a:pPr>
            <a:r>
              <a:rPr lang="en-IN" dirty="0"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75722-8B58-3B16-A686-0CA820F75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352" y="0"/>
            <a:ext cx="2350648" cy="1395190"/>
          </a:xfrm>
          <a:prstGeom prst="rect">
            <a:avLst/>
          </a:prstGeom>
        </p:spPr>
      </p:pic>
      <p:pic>
        <p:nvPicPr>
          <p:cNvPr id="8" name="Picture 7" descr="Artdarshan Madhubani Painting Set of ...">
            <a:extLst>
              <a:ext uri="{FF2B5EF4-FFF2-40B4-BE49-F238E27FC236}">
                <a16:creationId xmlns:a16="http://schemas.microsoft.com/office/drawing/2014/main" id="{1CDD46E1-B3A1-F5EE-72C2-367C7F4FC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77" y="1321705"/>
            <a:ext cx="1773135" cy="50555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633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</a:t>
            </a:r>
            <a:r>
              <a:rPr lang="en-IN" i="1" dirty="0"/>
              <a:t>Famous Personalities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5AFC5-FC28-A458-8EEE-3EC49AC2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69333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endParaRPr lang="en-IN" dirty="0"/>
          </a:p>
        </p:txBody>
      </p:sp>
      <p:pic>
        <p:nvPicPr>
          <p:cNvPr id="8" name="Picture 7" descr="Artdarshan Madhubani Painting Set of ...">
            <a:extLst>
              <a:ext uri="{FF2B5EF4-FFF2-40B4-BE49-F238E27FC236}">
                <a16:creationId xmlns:a16="http://schemas.microsoft.com/office/drawing/2014/main" id="{1CDD46E1-B3A1-F5EE-72C2-367C7F4FC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77" y="1321705"/>
            <a:ext cx="1773135" cy="5055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Sita Devi: A Legendary Mithila Artist ...">
            <a:extLst>
              <a:ext uri="{FF2B5EF4-FFF2-40B4-BE49-F238E27FC236}">
                <a16:creationId xmlns:a16="http://schemas.microsoft.com/office/drawing/2014/main" id="{5FF292F9-8122-A73B-890C-9F9AA049D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646" y="2173970"/>
            <a:ext cx="2638425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FADBF6D-FF4F-B3CB-5264-C6CAA9005F03}"/>
              </a:ext>
            </a:extLst>
          </p:cNvPr>
          <p:cNvSpPr/>
          <p:nvPr/>
        </p:nvSpPr>
        <p:spPr>
          <a:xfrm>
            <a:off x="2916219" y="3924300"/>
            <a:ext cx="1648161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Sita Devi </a:t>
            </a:r>
          </a:p>
        </p:txBody>
      </p:sp>
      <p:pic>
        <p:nvPicPr>
          <p:cNvPr id="5" name="Picture 4" descr="Meet Godawari Dutta, The 93-Year-Old ...">
            <a:extLst>
              <a:ext uri="{FF2B5EF4-FFF2-40B4-BE49-F238E27FC236}">
                <a16:creationId xmlns:a16="http://schemas.microsoft.com/office/drawing/2014/main" id="{620FC3DD-1A86-5F28-5D39-BC53221742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820" y="2232660"/>
            <a:ext cx="2697480" cy="16916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D5525E4-ECD4-A470-6C78-BEA6D7111762}"/>
              </a:ext>
            </a:extLst>
          </p:cNvPr>
          <p:cNvSpPr/>
          <p:nvPr/>
        </p:nvSpPr>
        <p:spPr>
          <a:xfrm>
            <a:off x="6096000" y="3924300"/>
            <a:ext cx="1965960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Godavari Devi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B0CD36-0A0C-C94B-2145-842F2609A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3393" y="2195779"/>
            <a:ext cx="2396220" cy="1756688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BA2776D-8EB4-C0EB-54A4-4B231B0F16B5}"/>
              </a:ext>
            </a:extLst>
          </p:cNvPr>
          <p:cNvSpPr/>
          <p:nvPr/>
        </p:nvSpPr>
        <p:spPr>
          <a:xfrm>
            <a:off x="9137422" y="3960399"/>
            <a:ext cx="1648161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Baua</a:t>
            </a:r>
            <a:r>
              <a:rPr lang="en-IN" dirty="0"/>
              <a:t> Devi</a:t>
            </a:r>
          </a:p>
        </p:txBody>
      </p:sp>
    </p:spTree>
    <p:extLst>
      <p:ext uri="{BB962C8B-B14F-4D97-AF65-F5344CB8AC3E}">
        <p14:creationId xmlns:p14="http://schemas.microsoft.com/office/powerpoint/2010/main" val="286113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0"/>
            <a:ext cx="5127704" cy="1763282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00206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Warli Art: With the Tribal Heart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061E78-5FEE-3551-6E6D-1EB7C930E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3162400" cy="231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2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</a:t>
            </a:r>
            <a:r>
              <a:rPr lang="en-IN" i="1" dirty="0"/>
              <a:t>Warli 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5AFC5-FC28-A458-8EEE-3EC49AC2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9160336" cy="40017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Warli Painting is a form of tribal mural created by the tribal people from the North Sahyadri Range in Maharashtra , India.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The Warlis are the tribes living in mountains as well as coastal areas of Maharashtra and Gujrat.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Warli Art Form is driven by everyday life stories and these tales also in turn become a reminder of traditional values and cultures cherished by the tribe.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Their themes revolve around depiction of daily life activities rather than mythological themes. Unlike Madhubani paintings that use bright colours , these are painted on mud and cow dung-based surface using earth colours or rice paste in white.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CF7EC3-D4C9-193E-2DCA-1C8CD76C2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627" y="0"/>
            <a:ext cx="2674374" cy="1767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3459D9-0941-68FC-7D5D-A586D090F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47" y="1291515"/>
            <a:ext cx="1582995" cy="429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93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</a:t>
            </a:r>
            <a:r>
              <a:rPr lang="en-IN" i="1" dirty="0"/>
              <a:t>Warli 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5AFC5-FC28-A458-8EEE-3EC49AC2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9160336" cy="40017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These paintings use a set of geometric shapes : a circle  , a triangle and a square. These shapes are symbolic of different elements of nature . The circle represents sun and moon , while the triangle depicts mountains and conical trees.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The central motif in each ritual painting is the square known as the “</a:t>
            </a:r>
            <a:r>
              <a:rPr lang="en-IN" b="1" dirty="0" err="1">
                <a:latin typeface="Segoe Print" panose="02000600000000000000" pitchFamily="2" charset="0"/>
                <a:ea typeface="STKaiti" panose="02010600040101010101" pitchFamily="2" charset="-122"/>
              </a:rPr>
              <a:t>Chauk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” and the “</a:t>
            </a:r>
            <a:r>
              <a:rPr lang="en-IN" b="1" dirty="0" err="1">
                <a:latin typeface="Segoe Print" panose="02000600000000000000" pitchFamily="2" charset="0"/>
                <a:ea typeface="STKaiti" panose="02010600040101010101" pitchFamily="2" charset="-122"/>
              </a:rPr>
              <a:t>Chaukhat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”.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A white pigment made from a mixture of rice flour and water , with gum as binder is used for Warli paintings. A bamboo stick is chewed at the end to give it the texture of a paintbrush.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CF7EC3-D4C9-193E-2DCA-1C8CD76C2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627" y="0"/>
            <a:ext cx="2674374" cy="1767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3459D9-0941-68FC-7D5D-A586D090F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47" y="1291515"/>
            <a:ext cx="1582995" cy="429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39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48BC-F858-9F21-4FE1-6CA76E17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</a:t>
            </a:r>
            <a:r>
              <a:rPr lang="en-IN" i="1" dirty="0"/>
              <a:t>Warli  Art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CF7EC3-D4C9-193E-2DCA-1C8CD76C2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627" y="0"/>
            <a:ext cx="2674374" cy="1767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3459D9-0941-68FC-7D5D-A586D090F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47" y="1291515"/>
            <a:ext cx="1582995" cy="429320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A6E10A-B142-8D5F-425E-A5B9C0AEB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                          </a:t>
            </a:r>
          </a:p>
          <a:p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endParaRPr lang="en-IN" b="1" dirty="0">
              <a:latin typeface="Segoe Print" panose="02000600000000000000" pitchFamily="2" charset="0"/>
              <a:ea typeface="STKaiti" panose="02010600040101010101" pitchFamily="2" charset="-122"/>
            </a:endParaRPr>
          </a:p>
          <a:p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                   </a:t>
            </a:r>
            <a:r>
              <a:rPr lang="en-IN" b="1" dirty="0" err="1">
                <a:latin typeface="Segoe Print" panose="02000600000000000000" pitchFamily="2" charset="0"/>
                <a:ea typeface="STKaiti" panose="02010600040101010101" pitchFamily="2" charset="-122"/>
              </a:rPr>
              <a:t>Jivya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Soma </a:t>
            </a:r>
            <a:r>
              <a:rPr lang="en-IN" b="1" dirty="0" err="1">
                <a:latin typeface="Segoe Print" panose="02000600000000000000" pitchFamily="2" charset="0"/>
                <a:ea typeface="STKaiti" panose="02010600040101010101" pitchFamily="2" charset="-122"/>
              </a:rPr>
              <a:t>Mashe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is known as the </a:t>
            </a:r>
            <a:r>
              <a:rPr lang="en-IN" b="1" u="sng" dirty="0">
                <a:latin typeface="Segoe Print" panose="02000600000000000000" pitchFamily="2" charset="0"/>
                <a:ea typeface="STKaiti" panose="02010600040101010101" pitchFamily="2" charset="-122"/>
              </a:rPr>
              <a:t>“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Father of Warli  </a:t>
            </a:r>
          </a:p>
          <a:p>
            <a:r>
              <a:rPr lang="en-IN" b="1" u="sng" dirty="0">
                <a:latin typeface="Segoe Print" panose="02000600000000000000" pitchFamily="2" charset="0"/>
                <a:ea typeface="STKaiti" panose="02010600040101010101" pitchFamily="2" charset="-122"/>
              </a:rPr>
              <a:t>                  </a:t>
            </a:r>
            <a:r>
              <a:rPr lang="en-IN" b="1" dirty="0">
                <a:latin typeface="Segoe Print" panose="02000600000000000000" pitchFamily="2" charset="0"/>
                <a:ea typeface="STKaiti" panose="02010600040101010101" pitchFamily="2" charset="-122"/>
              </a:rPr>
              <a:t>   Paintings”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674EAA-6DDF-2E45-8E4A-5DB7871FD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869" y="2133599"/>
            <a:ext cx="2012285" cy="187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88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202</TotalTime>
  <Words>462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STKaiti</vt:lpstr>
      <vt:lpstr>Arial</vt:lpstr>
      <vt:lpstr>Book Antiqua</vt:lpstr>
      <vt:lpstr>Brush Script MT</vt:lpstr>
      <vt:lpstr>Cascadia Code SemiLight</vt:lpstr>
      <vt:lpstr>Century Gothic</vt:lpstr>
      <vt:lpstr>Pristina</vt:lpstr>
      <vt:lpstr>Segoe Print</vt:lpstr>
      <vt:lpstr>Wingdings</vt:lpstr>
      <vt:lpstr>Wingdings 3</vt:lpstr>
      <vt:lpstr>Wisp</vt:lpstr>
      <vt:lpstr>Welcome to the Art Forms of India</vt:lpstr>
      <vt:lpstr>Madhubani : An Art that Goes Beyond Colours </vt:lpstr>
      <vt:lpstr>                 Madhubani Art</vt:lpstr>
      <vt:lpstr>                 Madhubani Art</vt:lpstr>
      <vt:lpstr>      Famous Personalities</vt:lpstr>
      <vt:lpstr>PowerPoint Presentation</vt:lpstr>
      <vt:lpstr>                 Warli  Art</vt:lpstr>
      <vt:lpstr>                 Warli  Art</vt:lpstr>
      <vt:lpstr>                 Warli  Art</vt:lpstr>
      <vt:lpstr>PowerPoint Presentation</vt:lpstr>
      <vt:lpstr>Thankyou!!!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Bisht</dc:creator>
  <cp:lastModifiedBy>Nikhil Bisht</cp:lastModifiedBy>
  <cp:revision>1</cp:revision>
  <dcterms:created xsi:type="dcterms:W3CDTF">2024-06-26T14:22:12Z</dcterms:created>
  <dcterms:modified xsi:type="dcterms:W3CDTF">2024-06-27T16:02:25Z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